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57" r:id="rId4"/>
    <p:sldId id="260" r:id="rId5"/>
    <p:sldId id="261" r:id="rId6"/>
    <p:sldId id="264" r:id="rId7"/>
    <p:sldId id="267" r:id="rId8"/>
    <p:sldId id="262" r:id="rId9"/>
    <p:sldId id="263" r:id="rId10"/>
    <p:sldId id="273" r:id="rId11"/>
    <p:sldId id="268" r:id="rId12"/>
    <p:sldId id="274" r:id="rId13"/>
    <p:sldId id="270" r:id="rId14"/>
    <p:sldId id="269" r:id="rId15"/>
    <p:sldId id="271" r:id="rId16"/>
    <p:sldId id="277" r:id="rId17"/>
    <p:sldId id="276" r:id="rId18"/>
    <p:sldId id="278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66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8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30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50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728133"/>
            <a:ext cx="12192000" cy="61298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</p:spTree>
    <p:extLst>
      <p:ext uri="{BB962C8B-B14F-4D97-AF65-F5344CB8AC3E}">
        <p14:creationId xmlns:p14="http://schemas.microsoft.com/office/powerpoint/2010/main" val="193673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52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4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8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90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29B962F-E2F2-4657-A96B-4F30E87E9AFA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6CBB0BF-03CB-4D00-B4BB-03F7EED1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9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5"/>
            <a:ext cx="12192000" cy="6855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9"/>
            <a:ext cx="12192000" cy="68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8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66929" y="2104500"/>
            <a:ext cx="236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4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Yggdrasil </a:t>
            </a:r>
            <a:endParaRPr lang="zh-CN" altLang="en-US" sz="4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0000" y="3227884"/>
            <a:ext cx="612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A library that can take you to the paradise of knowledge.</a:t>
            </a:r>
            <a:endParaRPr lang="zh-CN" altLang="en-US" sz="2000" dirty="0">
              <a:solidFill>
                <a:prstClr val="white"/>
              </a:solidFill>
              <a:latin typeface="Calibri Light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7405" y="980799"/>
            <a:ext cx="23658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8000" b="1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2018</a:t>
            </a:r>
            <a:endParaRPr lang="zh-CN" altLang="en-US" sz="8000" b="1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40000" y="3098911"/>
            <a:ext cx="5916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F16FA14-BF4A-4E71-BB7A-E666FFEF2413}"/>
              </a:ext>
            </a:extLst>
          </p:cNvPr>
          <p:cNvSpPr txBox="1"/>
          <p:nvPr/>
        </p:nvSpPr>
        <p:spPr>
          <a:xfrm>
            <a:off x="7467944" y="3915876"/>
            <a:ext cx="326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尹家桐   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2016302580138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了然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2016302580055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程奕鑫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 	      2016302580163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张筱       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2016302580306</a:t>
            </a:r>
            <a:endParaRPr lang="zh-CN" altLang="en-US" sz="2000" dirty="0">
              <a:solidFill>
                <a:prstClr val="white"/>
              </a:solidFill>
              <a:latin typeface="Calibri Ligh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17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1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9963" y="-637615"/>
            <a:ext cx="2894887" cy="772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595" dirty="0">
                <a:solidFill>
                  <a:schemeClr val="bg1"/>
                </a:solidFill>
              </a:rPr>
              <a:t>3</a:t>
            </a:r>
            <a:endParaRPr lang="zh-CN" altLang="en-US" sz="49595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8617" y="4157010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155800" y="2133606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39060" y="3429000"/>
            <a:ext cx="473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Read &amp; Comment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94996" y="4664841"/>
            <a:ext cx="532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Absorbed in the pure knowledge 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7595A6-CC35-4D5C-83EB-81F1EEDA3C44}"/>
              </a:ext>
            </a:extLst>
          </p:cNvPr>
          <p:cNvCxnSpPr>
            <a:cxnSpLocks/>
          </p:cNvCxnSpPr>
          <p:nvPr/>
        </p:nvCxnSpPr>
        <p:spPr>
          <a:xfrm>
            <a:off x="5623521" y="4431891"/>
            <a:ext cx="5298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70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5EEAA5-D505-4479-A034-19486F98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19" y="216881"/>
            <a:ext cx="6281251" cy="6424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25248F-DB6F-43C1-BC06-3ED250E9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18" y="4529862"/>
            <a:ext cx="6281251" cy="21112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E0D040-323D-41E0-9B5E-55D02C50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7" y="3070115"/>
            <a:ext cx="6281251" cy="15722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518496-726C-48E9-B59C-61689AF26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758" y="512302"/>
            <a:ext cx="5443216" cy="55368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918F7E-4ACF-4C39-8D82-8651F74CC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71" y="3070115"/>
            <a:ext cx="6342141" cy="9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8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1035" y="-866422"/>
            <a:ext cx="2894887" cy="772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595" dirty="0">
                <a:solidFill>
                  <a:schemeClr val="bg1"/>
                </a:solidFill>
              </a:rPr>
              <a:t>4</a:t>
            </a:r>
            <a:endParaRPr lang="zh-CN" altLang="en-US" sz="49595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8617" y="4157010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155800" y="2133606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39061" y="3429000"/>
            <a:ext cx="5343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Collection &amp; Log out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94996" y="4664841"/>
            <a:ext cx="532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To the highlight of joy &amp; end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7595A6-CC35-4D5C-83EB-81F1EEDA3C44}"/>
              </a:ext>
            </a:extLst>
          </p:cNvPr>
          <p:cNvCxnSpPr>
            <a:cxnSpLocks/>
          </p:cNvCxnSpPr>
          <p:nvPr/>
        </p:nvCxnSpPr>
        <p:spPr>
          <a:xfrm>
            <a:off x="5623521" y="4431891"/>
            <a:ext cx="5298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50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A1E1EC-EC02-481C-B3F7-B23349374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97" y="402172"/>
            <a:ext cx="5907931" cy="5828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289CAD-9733-4574-AD52-8DE61C50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835" y="923833"/>
            <a:ext cx="7034535" cy="478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1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47A03D-E0F5-447C-B7CB-535241CD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7" y="309551"/>
            <a:ext cx="5857143" cy="56761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030724-59F0-45D6-9FB1-28455C1D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7" y="309551"/>
            <a:ext cx="5885714" cy="40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9F4A39-828F-4FB8-A6EE-24C884ED7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39" y="309551"/>
            <a:ext cx="5847619" cy="5771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FB5686-8543-4BB0-ABDF-76C204683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76" y="811889"/>
            <a:ext cx="6996363" cy="476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2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62DEF4-FEAB-4A4E-B011-EF33221A2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90" y="374036"/>
            <a:ext cx="5899220" cy="5828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FA6314-FA72-481B-9EC6-0B606004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05" y="1190501"/>
            <a:ext cx="5476190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1035" y="-866422"/>
            <a:ext cx="2894887" cy="772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9595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5</a:t>
            </a:r>
            <a:endParaRPr kumimoji="0" lang="zh-CN" altLang="en-US" sz="4959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8617" y="4157010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155800" y="2133606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39061" y="3429000"/>
            <a:ext cx="5343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Database details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94996" y="4664841"/>
            <a:ext cx="532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宋体" panose="02010600030101010101" pitchFamily="2" charset="-122"/>
                <a:cs typeface="+mn-cs"/>
              </a:rPr>
              <a:t>The strong support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7595A6-CC35-4D5C-83EB-81F1EEDA3C44}"/>
              </a:ext>
            </a:extLst>
          </p:cNvPr>
          <p:cNvCxnSpPr>
            <a:cxnSpLocks/>
          </p:cNvCxnSpPr>
          <p:nvPr/>
        </p:nvCxnSpPr>
        <p:spPr>
          <a:xfrm>
            <a:off x="5623521" y="4431891"/>
            <a:ext cx="5298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25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62DEF4-FEAB-4A4E-B011-EF33221A2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78" y="259999"/>
            <a:ext cx="9060458" cy="6137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FA6314-FA72-481B-9EC6-0B606004E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12" y="739993"/>
            <a:ext cx="8199775" cy="51771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1511ED-3F71-45B9-AA63-C8B557B03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2" y="940834"/>
            <a:ext cx="11132891" cy="49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62DEF4-FEAB-4A4E-B011-EF33221A2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44" y="374036"/>
            <a:ext cx="9073220" cy="5828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FA6314-FA72-481B-9EC6-0B606004E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79" y="420271"/>
            <a:ext cx="7361853" cy="578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5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98115" y="1876638"/>
            <a:ext cx="33687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66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Yggdrasil</a:t>
            </a:r>
            <a:r>
              <a:rPr lang="en-US" altLang="zh-CN" sz="48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</a:rPr>
              <a:t> </a:t>
            </a:r>
            <a:endParaRPr lang="zh-CN" altLang="en-US" sz="480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04225" y="3397348"/>
            <a:ext cx="440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28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Waiting for your discovering.</a:t>
            </a:r>
            <a:endParaRPr lang="zh-CN" altLang="en-US" sz="2800" dirty="0">
              <a:solidFill>
                <a:prstClr val="white"/>
              </a:solidFill>
              <a:latin typeface="Calibri Light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37983" y="3141414"/>
            <a:ext cx="5916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7799760-2BC3-46B9-BF5D-4DCC1A578F3D}"/>
              </a:ext>
            </a:extLst>
          </p:cNvPr>
          <p:cNvSpPr txBox="1"/>
          <p:nvPr/>
        </p:nvSpPr>
        <p:spPr>
          <a:xfrm>
            <a:off x="8804375" y="5252307"/>
            <a:ext cx="326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尹家桐   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2016302580138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了然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	</a:t>
            </a:r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2016302580055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程奕鑫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 	      2016302580163</a:t>
            </a:r>
          </a:p>
          <a:p>
            <a:pPr defTabSz="914377"/>
            <a:r>
              <a:rPr lang="zh-CN" altLang="en-US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张筱             </a:t>
            </a:r>
            <a:r>
              <a:rPr lang="en-US" altLang="zh-CN" sz="2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2016302580306</a:t>
            </a:r>
            <a:endParaRPr lang="zh-CN" altLang="en-US" sz="2000" dirty="0">
              <a:solidFill>
                <a:prstClr val="white"/>
              </a:solidFill>
              <a:latin typeface="Calibri Light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83C03-BA61-4634-A44A-0B83C6BE8881}"/>
              </a:ext>
            </a:extLst>
          </p:cNvPr>
          <p:cNvSpPr txBox="1"/>
          <p:nvPr/>
        </p:nvSpPr>
        <p:spPr>
          <a:xfrm>
            <a:off x="4197302" y="2555193"/>
            <a:ext cx="4409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zh-CN" sz="6000" dirty="0">
                <a:solidFill>
                  <a:prstClr val="white"/>
                </a:solidFill>
                <a:latin typeface="Calibri Light"/>
                <a:ea typeface="宋体" panose="02010600030101010101" pitchFamily="2" charset="-122"/>
              </a:rPr>
              <a:t>Thank you!</a:t>
            </a:r>
            <a:endParaRPr lang="zh-CN" altLang="en-US" sz="6000" dirty="0">
              <a:solidFill>
                <a:prstClr val="white"/>
              </a:solidFill>
              <a:latin typeface="Calibri Ligh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56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2419569">
            <a:off x="-1179855" y="-1233747"/>
            <a:ext cx="3376408" cy="3376408"/>
            <a:chOff x="-953499" y="-1069141"/>
            <a:chExt cx="3009585" cy="3009585"/>
          </a:xfrm>
          <a:solidFill>
            <a:srgbClr val="FFFFFF">
              <a:alpha val="10196"/>
            </a:srgbClr>
          </a:solidFill>
        </p:grpSpPr>
        <p:sp>
          <p:nvSpPr>
            <p:cNvPr id="5" name="圆角矩形 4"/>
            <p:cNvSpPr/>
            <p:nvPr/>
          </p:nvSpPr>
          <p:spPr>
            <a:xfrm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6" name="圆角矩形 5"/>
            <p:cNvSpPr/>
            <p:nvPr/>
          </p:nvSpPr>
          <p:spPr>
            <a:xfrm rot="1800000"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7" name="圆角矩形 6"/>
            <p:cNvSpPr/>
            <p:nvPr/>
          </p:nvSpPr>
          <p:spPr>
            <a:xfrm rot="3600000"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9" name="文本框 157"/>
          <p:cNvSpPr txBox="1">
            <a:spLocks noChangeArrowheads="1"/>
          </p:cNvSpPr>
          <p:nvPr/>
        </p:nvSpPr>
        <p:spPr bwMode="auto">
          <a:xfrm>
            <a:off x="0" y="603229"/>
            <a:ext cx="24062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zh-CN" altLang="en-US" sz="3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47923" y="145667"/>
            <a:ext cx="1135047" cy="1135047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5" name="空心弧 1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141111" y="321692"/>
            <a:ext cx="743915" cy="74391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7" name="椭圆 16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8" name="空心弧 1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9" name="空心弧 1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0" name="空心弧 1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" name="文本框 169"/>
          <p:cNvSpPr txBox="1">
            <a:spLocks noChangeArrowheads="1"/>
          </p:cNvSpPr>
          <p:nvPr/>
        </p:nvSpPr>
        <p:spPr bwMode="auto">
          <a:xfrm>
            <a:off x="4274036" y="198067"/>
            <a:ext cx="4810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Log in &amp; Sign in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2" name="文本框 170"/>
          <p:cNvSpPr txBox="1">
            <a:spLocks noChangeArrowheads="1"/>
          </p:cNvSpPr>
          <p:nvPr/>
        </p:nvSpPr>
        <p:spPr bwMode="auto">
          <a:xfrm>
            <a:off x="3141111" y="404217"/>
            <a:ext cx="844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364523" y="761629"/>
            <a:ext cx="4719639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172"/>
          <p:cNvSpPr txBox="1">
            <a:spLocks noChangeArrowheads="1"/>
          </p:cNvSpPr>
          <p:nvPr/>
        </p:nvSpPr>
        <p:spPr bwMode="auto">
          <a:xfrm>
            <a:off x="4254985" y="761630"/>
            <a:ext cx="49577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The </a:t>
            </a:r>
            <a:r>
              <a:rPr lang="en-US" altLang="zh-CN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very</a:t>
            </a:r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beginning</a:t>
            </a:r>
            <a:endParaRPr lang="zh-CN" altLang="en-US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374814" y="1454617"/>
            <a:ext cx="1135047" cy="1135047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26" name="椭圆 25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27" name="空心弧 2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空心弧 2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9" name="空心弧 2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0" name="空心弧 2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70380" y="1650183"/>
            <a:ext cx="743915" cy="74391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32" name="椭圆 31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3" name="空心弧 3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" name="空心弧 3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5" name="空心弧 3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6" name="文本框 246"/>
          <p:cNvSpPr txBox="1">
            <a:spLocks noChangeArrowheads="1"/>
          </p:cNvSpPr>
          <p:nvPr/>
        </p:nvSpPr>
        <p:spPr bwMode="auto">
          <a:xfrm>
            <a:off x="4688447" y="1479354"/>
            <a:ext cx="4810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Search &amp; Manage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37" name="文本框 247"/>
          <p:cNvSpPr txBox="1">
            <a:spLocks noChangeArrowheads="1"/>
          </p:cNvSpPr>
          <p:nvPr/>
        </p:nvSpPr>
        <p:spPr bwMode="auto">
          <a:xfrm>
            <a:off x="3570462" y="1705314"/>
            <a:ext cx="844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36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778934" y="2042916"/>
            <a:ext cx="4719639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249"/>
          <p:cNvSpPr txBox="1">
            <a:spLocks noChangeArrowheads="1"/>
          </p:cNvSpPr>
          <p:nvPr/>
        </p:nvSpPr>
        <p:spPr bwMode="auto">
          <a:xfrm>
            <a:off x="4669396" y="2042917"/>
            <a:ext cx="52593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From searching to attaching</a:t>
            </a:r>
            <a:endParaRPr lang="zh-CN" altLang="en-US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719289" y="2759431"/>
            <a:ext cx="1135047" cy="1135047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41" name="椭圆 40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2" name="空心弧 4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3" name="空心弧 4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4" name="空心弧 4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5" name="空心弧 4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914855" y="2954996"/>
            <a:ext cx="743915" cy="74391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47" name="椭圆 46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8" name="空心弧 4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9" name="空心弧 4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0" name="空心弧 4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1" name="文本框 261"/>
          <p:cNvSpPr txBox="1">
            <a:spLocks noChangeArrowheads="1"/>
          </p:cNvSpPr>
          <p:nvPr/>
        </p:nvSpPr>
        <p:spPr bwMode="auto">
          <a:xfrm>
            <a:off x="4971530" y="2759431"/>
            <a:ext cx="48085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Read &amp; Comment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2" name="文本框 262"/>
          <p:cNvSpPr txBox="1">
            <a:spLocks noChangeArrowheads="1"/>
          </p:cNvSpPr>
          <p:nvPr/>
        </p:nvSpPr>
        <p:spPr bwMode="auto">
          <a:xfrm>
            <a:off x="3914140" y="3011385"/>
            <a:ext cx="844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altLang="en-US" sz="36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5062018" y="3321405"/>
            <a:ext cx="4718051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264"/>
          <p:cNvSpPr txBox="1">
            <a:spLocks noChangeArrowheads="1"/>
          </p:cNvSpPr>
          <p:nvPr/>
        </p:nvSpPr>
        <p:spPr bwMode="auto">
          <a:xfrm>
            <a:off x="4952481" y="3321404"/>
            <a:ext cx="61310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Absorbed in the pure knowledge   </a:t>
            </a:r>
            <a:endParaRPr lang="zh-CN" altLang="en-US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254985" y="4151061"/>
            <a:ext cx="1135047" cy="1135047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65" name="椭圆 6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66" name="空心弧 6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7" name="空心弧 6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8" name="空心弧 6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69" name="空心弧 6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450551" y="4346626"/>
            <a:ext cx="743915" cy="74391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71" name="椭圆 7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72" name="空心弧 7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3" name="空心弧 7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74" name="空心弧 7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75" name="文本框 261"/>
          <p:cNvSpPr txBox="1">
            <a:spLocks noChangeArrowheads="1"/>
          </p:cNvSpPr>
          <p:nvPr/>
        </p:nvSpPr>
        <p:spPr bwMode="auto">
          <a:xfrm>
            <a:off x="5594291" y="4054238"/>
            <a:ext cx="48085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Collection &amp; Log out</a:t>
            </a:r>
            <a:endParaRPr lang="zh-CN" altLang="en-US" sz="3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6" name="文本框 262"/>
          <p:cNvSpPr txBox="1">
            <a:spLocks noChangeArrowheads="1"/>
          </p:cNvSpPr>
          <p:nvPr/>
        </p:nvSpPr>
        <p:spPr bwMode="auto">
          <a:xfrm>
            <a:off x="4449836" y="4403015"/>
            <a:ext cx="844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5684779" y="4616212"/>
            <a:ext cx="4718051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264"/>
          <p:cNvSpPr txBox="1">
            <a:spLocks noChangeArrowheads="1"/>
          </p:cNvSpPr>
          <p:nvPr/>
        </p:nvSpPr>
        <p:spPr bwMode="auto">
          <a:xfrm>
            <a:off x="5582761" y="4735740"/>
            <a:ext cx="53636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To the highlight of joy &amp; end</a:t>
            </a:r>
            <a:endParaRPr lang="zh-CN" altLang="en-US" sz="28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C6D3E29-DEAC-4EE5-8D54-6BB7E7A03E74}"/>
              </a:ext>
            </a:extLst>
          </p:cNvPr>
          <p:cNvGrpSpPr/>
          <p:nvPr/>
        </p:nvGrpSpPr>
        <p:grpSpPr>
          <a:xfrm>
            <a:off x="4821447" y="5544871"/>
            <a:ext cx="1135047" cy="1135047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C3BB2050-1287-40F5-AB7D-4574FBAC19FB}"/>
                </a:ext>
              </a:extLst>
            </p:cNvPr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81" name="空心弧 80">
              <a:extLst>
                <a:ext uri="{FF2B5EF4-FFF2-40B4-BE49-F238E27FC236}">
                  <a16:creationId xmlns:a16="http://schemas.microsoft.com/office/drawing/2014/main" id="{480030CC-86DB-41A1-AFE8-9CC6FBE3B268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2" name="空心弧 81">
              <a:extLst>
                <a:ext uri="{FF2B5EF4-FFF2-40B4-BE49-F238E27FC236}">
                  <a16:creationId xmlns:a16="http://schemas.microsoft.com/office/drawing/2014/main" id="{20A536B5-FABC-47B5-B415-31F6B1911667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3" name="空心弧 82">
              <a:extLst>
                <a:ext uri="{FF2B5EF4-FFF2-40B4-BE49-F238E27FC236}">
                  <a16:creationId xmlns:a16="http://schemas.microsoft.com/office/drawing/2014/main" id="{864C4671-C350-4B04-90A7-27CD9B096CE6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4" name="空心弧 83">
              <a:extLst>
                <a:ext uri="{FF2B5EF4-FFF2-40B4-BE49-F238E27FC236}">
                  <a16:creationId xmlns:a16="http://schemas.microsoft.com/office/drawing/2014/main" id="{62D36324-BD81-4BA2-92D0-3E1FBCFB4613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B45DCFB-BD5C-426C-A360-54BD5A29E3E6}"/>
              </a:ext>
            </a:extLst>
          </p:cNvPr>
          <p:cNvGrpSpPr/>
          <p:nvPr/>
        </p:nvGrpSpPr>
        <p:grpSpPr>
          <a:xfrm>
            <a:off x="5014635" y="5720896"/>
            <a:ext cx="743915" cy="74391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E31DE72A-2AA2-4524-B4E1-33DDCBFF5BB3}"/>
                </a:ext>
              </a:extLst>
            </p:cNvPr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87" name="空心弧 86">
              <a:extLst>
                <a:ext uri="{FF2B5EF4-FFF2-40B4-BE49-F238E27FC236}">
                  <a16:creationId xmlns:a16="http://schemas.microsoft.com/office/drawing/2014/main" id="{811C5241-A85B-4000-891C-347C02DBECE9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8" name="空心弧 87">
              <a:extLst>
                <a:ext uri="{FF2B5EF4-FFF2-40B4-BE49-F238E27FC236}">
                  <a16:creationId xmlns:a16="http://schemas.microsoft.com/office/drawing/2014/main" id="{37B38AC6-8219-4846-AFD6-4808F95417D3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9" name="空心弧 88">
              <a:extLst>
                <a:ext uri="{FF2B5EF4-FFF2-40B4-BE49-F238E27FC236}">
                  <a16:creationId xmlns:a16="http://schemas.microsoft.com/office/drawing/2014/main" id="{FADAA8D2-4A12-43DC-BFD8-CDFA3CCABBF6}"/>
                </a:ext>
              </a:extLst>
            </p:cNvPr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90" name="文本框 170">
            <a:extLst>
              <a:ext uri="{FF2B5EF4-FFF2-40B4-BE49-F238E27FC236}">
                <a16:creationId xmlns:a16="http://schemas.microsoft.com/office/drawing/2014/main" id="{7FFD7F13-D74E-4FB6-81BD-412FF9EA1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635" y="5769687"/>
            <a:ext cx="8445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1" name="文本框 261">
            <a:extLst>
              <a:ext uri="{FF2B5EF4-FFF2-40B4-BE49-F238E27FC236}">
                <a16:creationId xmlns:a16="http://schemas.microsoft.com/office/drawing/2014/main" id="{1E3965CC-9D89-46EE-BB39-60F973ABC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143" y="5511595"/>
            <a:ext cx="48085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Database details</a:t>
            </a: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E0F9FE36-C42E-4757-878B-647F5E706617}"/>
              </a:ext>
            </a:extLst>
          </p:cNvPr>
          <p:cNvCxnSpPr/>
          <p:nvPr/>
        </p:nvCxnSpPr>
        <p:spPr>
          <a:xfrm>
            <a:off x="6263631" y="6073569"/>
            <a:ext cx="4718051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264">
            <a:extLst>
              <a:ext uri="{FF2B5EF4-FFF2-40B4-BE49-F238E27FC236}">
                <a16:creationId xmlns:a16="http://schemas.microsoft.com/office/drawing/2014/main" id="{6766027B-9460-41BA-87A6-05903FBBE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613" y="6193097"/>
            <a:ext cx="53636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The strong support</a:t>
            </a:r>
          </a:p>
        </p:txBody>
      </p:sp>
    </p:spTree>
    <p:extLst>
      <p:ext uri="{BB962C8B-B14F-4D97-AF65-F5344CB8AC3E}">
        <p14:creationId xmlns:p14="http://schemas.microsoft.com/office/powerpoint/2010/main" val="978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 tmFilter="0,0; .5, 1; 1, 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2" grpId="0"/>
      <p:bldP spid="24" grpId="0"/>
      <p:bldP spid="36" grpId="0"/>
      <p:bldP spid="37" grpId="0"/>
      <p:bldP spid="39" grpId="0"/>
      <p:bldP spid="51" grpId="0"/>
      <p:bldP spid="52" grpId="0"/>
      <p:bldP spid="54" grpId="0"/>
      <p:bldP spid="75" grpId="0"/>
      <p:bldP spid="76" grpId="0"/>
      <p:bldP spid="78" grpId="0"/>
      <p:bldP spid="90" grpId="0"/>
      <p:bldP spid="91" grpId="0"/>
      <p:bldP spid="9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7914" y="-357396"/>
            <a:ext cx="2894887" cy="772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595" dirty="0">
                <a:solidFill>
                  <a:schemeClr val="bg1"/>
                </a:solidFill>
              </a:rPr>
              <a:t>1</a:t>
            </a:r>
            <a:endParaRPr lang="zh-CN" altLang="en-US" sz="49595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8617" y="4157010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155800" y="2133606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39061" y="3429000"/>
            <a:ext cx="4481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Log in &amp; Sign in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94996" y="4664841"/>
            <a:ext cx="532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The very beginning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7595A6-CC35-4D5C-83EB-81F1EEDA3C44}"/>
              </a:ext>
            </a:extLst>
          </p:cNvPr>
          <p:cNvCxnSpPr>
            <a:cxnSpLocks/>
          </p:cNvCxnSpPr>
          <p:nvPr/>
        </p:nvCxnSpPr>
        <p:spPr>
          <a:xfrm>
            <a:off x="5623521" y="4431891"/>
            <a:ext cx="5298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8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CA5675-ADF2-4DCF-AE0D-407DB2350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75" y="721723"/>
            <a:ext cx="6981850" cy="49662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860C70-51E7-4FE4-BE20-C31EF3156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75" y="693033"/>
            <a:ext cx="6981849" cy="547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13EC89D9-3DE1-4FF3-B9FA-A831D1A6D315}"/>
              </a:ext>
            </a:extLst>
          </p:cNvPr>
          <p:cNvSpPr txBox="1"/>
          <p:nvPr/>
        </p:nvSpPr>
        <p:spPr>
          <a:xfrm>
            <a:off x="8187397" y="1763965"/>
            <a:ext cx="3460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Dynamic recommended books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2E9D90-BF1F-422A-9017-9371882AD646}"/>
              </a:ext>
            </a:extLst>
          </p:cNvPr>
          <p:cNvSpPr txBox="1"/>
          <p:nvPr/>
        </p:nvSpPr>
        <p:spPr>
          <a:xfrm>
            <a:off x="9394232" y="360671"/>
            <a:ext cx="1688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For searching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3A2C5E-6A3B-4109-9493-48DCCB3B56EB}"/>
              </a:ext>
            </a:extLst>
          </p:cNvPr>
          <p:cNvSpPr txBox="1"/>
          <p:nvPr/>
        </p:nvSpPr>
        <p:spPr>
          <a:xfrm>
            <a:off x="8488096" y="4719710"/>
            <a:ext cx="302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Static recommended books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ACF8735-0B33-4DCF-9EFB-51CA21340B93}"/>
              </a:ext>
            </a:extLst>
          </p:cNvPr>
          <p:cNvSpPr txBox="1"/>
          <p:nvPr/>
        </p:nvSpPr>
        <p:spPr>
          <a:xfrm>
            <a:off x="9341913" y="2635386"/>
            <a:ext cx="189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Show collection 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DD9271A-BC2F-4A0A-B2EE-767245BD6F5A}"/>
              </a:ext>
            </a:extLst>
          </p:cNvPr>
          <p:cNvSpPr txBox="1"/>
          <p:nvPr/>
        </p:nvSpPr>
        <p:spPr>
          <a:xfrm>
            <a:off x="9660788" y="1095471"/>
            <a:ext cx="1016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Log out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FECC1A-A2E1-4A45-B3C3-5CCCA8AAE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50" y="159387"/>
            <a:ext cx="6673002" cy="6563117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C323AA8-822A-4428-BC81-AEA0C818E4FA}"/>
              </a:ext>
            </a:extLst>
          </p:cNvPr>
          <p:cNvCxnSpPr>
            <a:cxnSpLocks/>
          </p:cNvCxnSpPr>
          <p:nvPr/>
        </p:nvCxnSpPr>
        <p:spPr>
          <a:xfrm flipV="1">
            <a:off x="4595261" y="297188"/>
            <a:ext cx="6274191" cy="330585"/>
          </a:xfrm>
          <a:prstGeom prst="bentConnector3">
            <a:avLst>
              <a:gd name="adj1" fmla="val -225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F97C6AD8-9AF7-46A5-A537-9B600B5E0D07}"/>
              </a:ext>
            </a:extLst>
          </p:cNvPr>
          <p:cNvCxnSpPr>
            <a:cxnSpLocks/>
          </p:cNvCxnSpPr>
          <p:nvPr/>
        </p:nvCxnSpPr>
        <p:spPr>
          <a:xfrm>
            <a:off x="1505243" y="1606825"/>
            <a:ext cx="9577112" cy="1516203"/>
          </a:xfrm>
          <a:prstGeom prst="bentConnector3">
            <a:avLst>
              <a:gd name="adj1" fmla="val 35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4E9CC5D7-9D0F-4CA6-A99B-F1D9E4AC67C6}"/>
              </a:ext>
            </a:extLst>
          </p:cNvPr>
          <p:cNvCxnSpPr>
            <a:cxnSpLocks/>
          </p:cNvCxnSpPr>
          <p:nvPr/>
        </p:nvCxnSpPr>
        <p:spPr>
          <a:xfrm flipV="1">
            <a:off x="4970810" y="1698227"/>
            <a:ext cx="6414869" cy="808074"/>
          </a:xfrm>
          <a:prstGeom prst="bentConnector3">
            <a:avLst>
              <a:gd name="adj1" fmla="val 4320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DA3E5E84-2EE9-42A1-B5BC-487BFDCE7115}"/>
              </a:ext>
            </a:extLst>
          </p:cNvPr>
          <p:cNvCxnSpPr>
            <a:cxnSpLocks/>
          </p:cNvCxnSpPr>
          <p:nvPr/>
        </p:nvCxnSpPr>
        <p:spPr>
          <a:xfrm>
            <a:off x="6293799" y="993705"/>
            <a:ext cx="4383379" cy="447808"/>
          </a:xfrm>
          <a:prstGeom prst="bentConnector3">
            <a:avLst>
              <a:gd name="adj1" fmla="val 255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F0F323B1-0252-4236-9AAC-032667187AF2}"/>
              </a:ext>
            </a:extLst>
          </p:cNvPr>
          <p:cNvCxnSpPr>
            <a:cxnSpLocks/>
          </p:cNvCxnSpPr>
          <p:nvPr/>
        </p:nvCxnSpPr>
        <p:spPr>
          <a:xfrm flipV="1">
            <a:off x="6485206" y="4719710"/>
            <a:ext cx="4839286" cy="808073"/>
          </a:xfrm>
          <a:prstGeom prst="bentConnector3">
            <a:avLst>
              <a:gd name="adj1" fmla="val 39244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52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2" grpId="0"/>
      <p:bldP spid="30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A3859F8-1468-4019-8726-251D44CF07DF}"/>
              </a:ext>
            </a:extLst>
          </p:cNvPr>
          <p:cNvSpPr txBox="1"/>
          <p:nvPr/>
        </p:nvSpPr>
        <p:spPr>
          <a:xfrm>
            <a:off x="7948246" y="2638510"/>
            <a:ext cx="3460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Management for administrators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3EE83F-1589-49D6-952D-7983A2D1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22" y="187887"/>
            <a:ext cx="6380952" cy="6257143"/>
          </a:xfrm>
          <a:prstGeom prst="rect">
            <a:avLst/>
          </a:prstGeom>
        </p:spPr>
      </p:pic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B35FDCA6-9DBA-48CB-9C10-C91C639E1ABC}"/>
              </a:ext>
            </a:extLst>
          </p:cNvPr>
          <p:cNvCxnSpPr>
            <a:cxnSpLocks/>
          </p:cNvCxnSpPr>
          <p:nvPr/>
        </p:nvCxnSpPr>
        <p:spPr>
          <a:xfrm>
            <a:off x="6724356" y="1322363"/>
            <a:ext cx="4332850" cy="1800664"/>
          </a:xfrm>
          <a:prstGeom prst="bentConnector3">
            <a:avLst>
              <a:gd name="adj1" fmla="val 21753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97914" y="-357396"/>
            <a:ext cx="2894887" cy="772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9595" dirty="0">
                <a:solidFill>
                  <a:schemeClr val="bg1"/>
                </a:solidFill>
              </a:rPr>
              <a:t>2</a:t>
            </a:r>
            <a:endParaRPr lang="zh-CN" altLang="en-US" sz="49595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8617" y="4157010"/>
            <a:ext cx="274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PART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155800" y="2133606"/>
            <a:ext cx="2737400" cy="350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39060" y="3429000"/>
            <a:ext cx="4735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Search &amp; Manage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94996" y="4664841"/>
            <a:ext cx="532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From searching to attaching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7595A6-CC35-4D5C-83EB-81F1EEDA3C44}"/>
              </a:ext>
            </a:extLst>
          </p:cNvPr>
          <p:cNvCxnSpPr>
            <a:cxnSpLocks/>
          </p:cNvCxnSpPr>
          <p:nvPr/>
        </p:nvCxnSpPr>
        <p:spPr>
          <a:xfrm>
            <a:off x="5623521" y="4431891"/>
            <a:ext cx="52989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4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26E819-CE60-47FC-84FC-B1CAF1BE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89" y="600748"/>
            <a:ext cx="8608103" cy="54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EA5A9F-640F-413D-84FE-F5935487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5" y="557273"/>
            <a:ext cx="10281962" cy="49291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70D48F-44C0-4E2D-9064-342742DD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85" y="626883"/>
            <a:ext cx="8751430" cy="56738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0DC54E-335F-485D-A17B-A8CC68DC8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85" y="801929"/>
            <a:ext cx="8648621" cy="53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1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138</Words>
  <Application>Microsoft Office PowerPoint</Application>
  <PresentationFormat>宽屏</PresentationFormat>
  <Paragraphs>56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方正兰亭超细黑简体</vt:lpstr>
      <vt:lpstr>宋体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张筱</dc:creator>
  <cp:lastModifiedBy>张筱</cp:lastModifiedBy>
  <cp:revision>22</cp:revision>
  <dcterms:created xsi:type="dcterms:W3CDTF">2018-06-07T13:24:13Z</dcterms:created>
  <dcterms:modified xsi:type="dcterms:W3CDTF">2018-06-08T09:18:47Z</dcterms:modified>
</cp:coreProperties>
</file>